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6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5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1454" y="6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861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7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68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6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51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852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3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4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19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8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0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0CFC3-B746-4314-A02F-CBAF45C2BC97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FADBE-28F6-4A1B-98C9-210DD51BF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35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1952" y="1097280"/>
            <a:ext cx="8741664" cy="48402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Воспитательное мероприятие классный час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Студентки группы 2-1/4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Климанцева Дарья, Трофимова Варвара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теме «Берегите природу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</a:t>
            </a:r>
            <a:r>
              <a:rPr lang="ru-RU" dirty="0">
                <a:solidFill>
                  <a:schemeClr val="tx1"/>
                </a:solidFill>
              </a:rPr>
              <a:t>: 2 «Г»</a:t>
            </a:r>
          </a:p>
        </p:txBody>
      </p:sp>
    </p:spTree>
    <p:extLst>
      <p:ext uri="{BB962C8B-B14F-4D97-AF65-F5344CB8AC3E}">
        <p14:creationId xmlns:p14="http://schemas.microsoft.com/office/powerpoint/2010/main" val="407499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61949" y="66501"/>
            <a:ext cx="12340785" cy="7597306"/>
            <a:chOff x="761949" y="66501"/>
            <a:chExt cx="12340785" cy="759730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l="5218" t="5229" r="4090" b="4603"/>
            <a:stretch/>
          </p:blipFill>
          <p:spPr>
            <a:xfrm>
              <a:off x="761949" y="66501"/>
              <a:ext cx="10690167" cy="6350924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9326879" y="4721629"/>
              <a:ext cx="3775855" cy="2942178"/>
              <a:chOff x="9443258" y="4738255"/>
              <a:chExt cx="3775855" cy="2942178"/>
            </a:xfrm>
          </p:grpSpPr>
          <p:sp>
            <p:nvSpPr>
              <p:cNvPr id="5" name="Овал 4"/>
              <p:cNvSpPr/>
              <p:nvPr/>
            </p:nvSpPr>
            <p:spPr>
              <a:xfrm>
                <a:off x="10243157" y="4887356"/>
                <a:ext cx="2975956" cy="279307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 l="23111" t="14300" r="53455" b="56513"/>
              <a:stretch/>
            </p:blipFill>
            <p:spPr>
              <a:xfrm>
                <a:off x="9443258" y="4738255"/>
                <a:ext cx="2008858" cy="1679170"/>
              </a:xfrm>
              <a:prstGeom prst="rect">
                <a:avLst/>
              </a:prstGeom>
            </p:spPr>
          </p:pic>
        </p:grp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429" b="91429" l="0" r="48587"/>
                      </a14:imgEffect>
                    </a14:imgLayer>
                  </a14:imgProps>
                </a:ext>
              </a:extLst>
            </a:blip>
            <a:srcRect t="12016" r="54870" b="12514"/>
            <a:stretch/>
          </p:blipFill>
          <p:spPr>
            <a:xfrm>
              <a:off x="4856710" y="2019993"/>
              <a:ext cx="2987309" cy="2850737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84567" y1="20645" x2="56336" y2="78065"/>
                          <a14:foregroundMark x1="54078" y1="79839" x2="81807" y2="19516"/>
                          <a14:foregroundMark x1="9159" y1="99032" x2="14178" y2="99355"/>
                          <a14:foregroundMark x1="14680" y1="99194" x2="23714" y2="94516"/>
                          <a14:foregroundMark x1="9285" y1="99516" x2="14429" y2="99355"/>
                          <a14:backgroundMark x1="251" y1="79516" x2="0" y2="825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8378" y="2892878"/>
              <a:ext cx="1015449" cy="789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78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539588" y="267825"/>
            <a:ext cx="12660947" cy="7487159"/>
            <a:chOff x="539588" y="267825"/>
            <a:chExt cx="12660947" cy="7487159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539588" y="267825"/>
              <a:ext cx="10912528" cy="6138297"/>
              <a:chOff x="539588" y="267825"/>
              <a:chExt cx="10912528" cy="6138297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39588" y="267825"/>
                <a:ext cx="10912528" cy="6138297"/>
              </a:xfrm>
              <a:prstGeom prst="rect">
                <a:avLst/>
              </a:prstGeom>
            </p:spPr>
          </p:pic>
          <p:sp>
            <p:nvSpPr>
              <p:cNvPr id="4" name="Прямоугольник 3"/>
              <p:cNvSpPr/>
              <p:nvPr/>
            </p:nvSpPr>
            <p:spPr>
              <a:xfrm>
                <a:off x="818607" y="1229146"/>
                <a:ext cx="10354491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 smtClean="0"/>
                  <a:t>Здравствуйте, дорогие ребята!</a:t>
                </a:r>
              </a:p>
              <a:p>
                <a:r>
                  <a:rPr lang="ru-RU" sz="2000" dirty="0" smtClean="0"/>
                  <a:t>Обращаюсь к вам. Потому что больше не могу терпеть то, что происходит со мной.</a:t>
                </a:r>
              </a:p>
              <a:p>
                <a:r>
                  <a:rPr lang="ru-RU" sz="2000" dirty="0" smtClean="0"/>
                  <a:t>Человек – это самое развитое существо в мире. Ему подвластны все мои ресурсы, но</a:t>
                </a:r>
              </a:p>
              <a:p>
                <a:r>
                  <a:rPr lang="ru-RU" sz="2000" dirty="0" smtClean="0"/>
                  <a:t>он в последнее время перестал задумываться, что он сам часть меня. И поэтому он</a:t>
                </a:r>
              </a:p>
              <a:p>
                <a:r>
                  <a:rPr lang="ru-RU" sz="2000" dirty="0" smtClean="0"/>
                  <a:t>творит со мной непоправимые вещи: безжалостно вырубает мои леса, убивает</a:t>
                </a:r>
              </a:p>
              <a:p>
                <a:r>
                  <a:rPr lang="ru-RU" sz="2000" dirty="0" smtClean="0"/>
                  <a:t>животных, чистой воды в моих водоемах почти не осталось, из-за этого стало мало</a:t>
                </a:r>
              </a:p>
              <a:p>
                <a:r>
                  <a:rPr lang="ru-RU" sz="2000" dirty="0" smtClean="0"/>
                  <a:t>рыбы. </a:t>
                </a:r>
              </a:p>
              <a:p>
                <a:r>
                  <a:rPr lang="ru-RU" sz="2000" dirty="0" smtClean="0"/>
                  <a:t>Уважаемые ученики, я понимаю, что многое зависит не от вас, но и дети часто рвут цветы, ломают ветки деревьям, прямо себе под ноги бросают мусор. Все это тоже загрязняет меня и постепенно уничтожает. Помните, что брошенная вами газета будет год, а то и два года размокать и смешиваться с землей. С консервной банкой это произойдет через несколько десятков лет. Стеклянная бутылка будет меня обезображивать веками. Очень прошу вас</a:t>
                </a:r>
              </a:p>
              <a:p>
                <a:r>
                  <a:rPr lang="ru-RU" sz="2000" dirty="0" smtClean="0"/>
                  <a:t>остановиться и задуматься! Мы с вами одно целое и должны беречь друг друга .</a:t>
                </a: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9566257" y="5664293"/>
                <a:ext cx="116249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</a:rPr>
                  <a:t>Ваша       </a:t>
                </a:r>
                <a:endParaRPr lang="ru-RU" sz="20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9424680" y="4812806"/>
              <a:ext cx="3775855" cy="2942178"/>
              <a:chOff x="9443258" y="4738255"/>
              <a:chExt cx="3775855" cy="2942178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10243157" y="4887356"/>
                <a:ext cx="2975956" cy="279307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Рисунок 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 l="23111" t="14300" r="53455" b="56513"/>
              <a:stretch/>
            </p:blipFill>
            <p:spPr>
              <a:xfrm>
                <a:off x="9443258" y="4738255"/>
                <a:ext cx="2008858" cy="167917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661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Береги природу!</a:t>
            </a:r>
            <a:endParaRPr lang="ru-RU" b="1" dirty="0">
              <a:ln w="22225">
                <a:solidFill>
                  <a:schemeClr val="accent6"/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56" y="3233928"/>
            <a:ext cx="2862072" cy="28620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34108" y="571691"/>
            <a:ext cx="2957892" cy="281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32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593" y="472820"/>
            <a:ext cx="5991714" cy="61047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9667" y="4567646"/>
            <a:ext cx="2290354" cy="229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1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45" b="97593" l="5071" r="924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8887" y="109728"/>
            <a:ext cx="7138682" cy="66173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0033" y="3938207"/>
            <a:ext cx="278892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5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733" y="0"/>
            <a:ext cx="7193242" cy="66680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2" y="342247"/>
            <a:ext cx="1830977" cy="183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7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458" y="0"/>
            <a:ext cx="7142798" cy="68656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5272" y="4258056"/>
            <a:ext cx="2386584" cy="23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3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184" y="237744"/>
            <a:ext cx="8871712" cy="66537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68" y="237744"/>
            <a:ext cx="2340864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3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28" y="256032"/>
            <a:ext cx="6374892" cy="63748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3794760"/>
            <a:ext cx="29337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5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522" y="138172"/>
            <a:ext cx="2056387" cy="20563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09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82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088" y="3654552"/>
            <a:ext cx="3105912" cy="31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1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19" y="720856"/>
            <a:ext cx="11124793" cy="56771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555" y="4909457"/>
            <a:ext cx="2290354" cy="22903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1101" y="1940195"/>
            <a:ext cx="75416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Мне понравилось, потому что</a:t>
            </a:r>
            <a:r>
              <a:rPr lang="ru-RU" sz="3200" dirty="0" smtClean="0">
                <a:latin typeface="Arial Black" panose="020B0A04020102020204" pitchFamily="34" charset="0"/>
              </a:rPr>
              <a:t>…</a:t>
            </a:r>
          </a:p>
          <a:p>
            <a:endParaRPr lang="ru-RU" sz="3200" dirty="0">
              <a:latin typeface="Arial Black" panose="020B0A04020102020204" pitchFamily="34" charset="0"/>
            </a:endParaRPr>
          </a:p>
          <a:p>
            <a:r>
              <a:rPr lang="ru-RU" sz="3200" dirty="0">
                <a:latin typeface="Arial Black" panose="020B0A04020102020204" pitchFamily="34" charset="0"/>
              </a:rPr>
              <a:t>Я доволен своей работой на уроке, потому что</a:t>
            </a:r>
            <a:r>
              <a:rPr lang="ru-RU" sz="3200" dirty="0" smtClean="0">
                <a:latin typeface="Arial Black" panose="020B0A04020102020204" pitchFamily="34" charset="0"/>
              </a:rPr>
              <a:t>…</a:t>
            </a:r>
          </a:p>
          <a:p>
            <a:endParaRPr lang="ru-RU" sz="3200" dirty="0">
              <a:latin typeface="Arial Black" panose="020B0A04020102020204" pitchFamily="34" charset="0"/>
            </a:endParaRPr>
          </a:p>
          <a:p>
            <a:r>
              <a:rPr lang="ru-RU" sz="3200" dirty="0">
                <a:latin typeface="Arial Black" panose="020B0A04020102020204" pitchFamily="34" charset="0"/>
              </a:rPr>
              <a:t>Мне было трудно, потому что…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6068"/>
            <a:ext cx="2140509" cy="2140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32" y="4792327"/>
            <a:ext cx="1830977" cy="18309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9522" y="138172"/>
            <a:ext cx="2056387" cy="20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3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229</Words>
  <Application>Microsoft Office PowerPoint</Application>
  <PresentationFormat>Широкоэкранный</PresentationFormat>
  <Paragraphs>21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Береги природу!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Варвара Трофимова</dc:creator>
  <cp:lastModifiedBy>Варвара Трофимова</cp:lastModifiedBy>
  <cp:revision>13</cp:revision>
  <dcterms:created xsi:type="dcterms:W3CDTF">2024-04-15T15:32:31Z</dcterms:created>
  <dcterms:modified xsi:type="dcterms:W3CDTF">2024-04-16T15:21:06Z</dcterms:modified>
</cp:coreProperties>
</file>